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273" r:id="rId4"/>
    <p:sldId id="274" r:id="rId5"/>
    <p:sldId id="259" r:id="rId6"/>
    <p:sldId id="260" r:id="rId7"/>
    <p:sldId id="261" r:id="rId8"/>
    <p:sldId id="262" r:id="rId9"/>
    <p:sldId id="263" r:id="rId10"/>
    <p:sldId id="264" r:id="rId11"/>
    <p:sldId id="265" r:id="rId12"/>
    <p:sldId id="266" r:id="rId13"/>
    <p:sldId id="271" r:id="rId14"/>
    <p:sldId id="275" r:id="rId15"/>
    <p:sldId id="276"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73" autoAdjust="0"/>
  </p:normalViewPr>
  <p:slideViewPr>
    <p:cSldViewPr>
      <p:cViewPr varScale="1">
        <p:scale>
          <a:sx n="82" d="100"/>
          <a:sy n="82" d="100"/>
        </p:scale>
        <p:origin x="1474"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80"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81"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82"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83"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84"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85"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48625" name="Freeform 6"/>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048626" name="Freeform 7"/>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1048627"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1048628"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048629" name="Date Placeholder 29"/>
          <p:cNvSpPr>
            <a:spLocks noGrp="1"/>
          </p:cNvSpPr>
          <p:nvPr>
            <p:ph type="dt" sz="half" idx="10"/>
          </p:nvPr>
        </p:nvSpPr>
        <p:spPr/>
        <p:txBody>
          <a:bodyPr/>
          <a:lstStyle/>
          <a:p>
            <a:fld id="{DEC0A6CB-4062-4C25-8E36-AAF067FEABB4}" type="datetimeFigureOut">
              <a:rPr lang="en-US" smtClean="0"/>
              <a:t>4/27/2021</a:t>
            </a:fld>
            <a:endParaRPr lang="en-US"/>
          </a:p>
        </p:txBody>
      </p:sp>
      <p:sp>
        <p:nvSpPr>
          <p:cNvPr id="1048630" name="Footer Placeholder 18"/>
          <p:cNvSpPr>
            <a:spLocks noGrp="1"/>
          </p:cNvSpPr>
          <p:nvPr>
            <p:ph type="ftr" sz="quarter" idx="11"/>
          </p:nvPr>
        </p:nvSpPr>
        <p:spPr/>
        <p:txBody>
          <a:bodyPr/>
          <a:lstStyle/>
          <a:p>
            <a:endParaRPr lang="en-US"/>
          </a:p>
        </p:txBody>
      </p:sp>
      <p:sp>
        <p:nvSpPr>
          <p:cNvPr id="1048631" name="Slide Number Placeholder 26"/>
          <p:cNvSpPr>
            <a:spLocks noGrp="1"/>
          </p:cNvSpPr>
          <p:nvPr>
            <p:ph type="sldNum" sz="quarter" idx="12"/>
          </p:nvPr>
        </p:nvSpPr>
        <p:spPr/>
        <p:txBody>
          <a:bodyPr/>
          <a:lstStyle/>
          <a:p>
            <a:fld id="{D6E143A9-9361-4EEE-8CB2-5B160B4658F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48" name="Title 1"/>
          <p:cNvSpPr>
            <a:spLocks noGrp="1"/>
          </p:cNvSpPr>
          <p:nvPr>
            <p:ph type="title"/>
          </p:nvPr>
        </p:nvSpPr>
        <p:spPr/>
        <p:txBody>
          <a:bodyPr>
            <a:normAutofit fontScale="90000"/>
          </a:bodyPr>
          <a:lstStyle/>
          <a:p>
            <a:r>
              <a:rPr kumimoji="0" lang="en-US"/>
              <a:t>Click to edit Master title style</a:t>
            </a:r>
          </a:p>
        </p:txBody>
      </p:sp>
      <p:sp>
        <p:nvSpPr>
          <p:cNvPr id="1048649"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50" name="Date Placeholder 3"/>
          <p:cNvSpPr>
            <a:spLocks noGrp="1"/>
          </p:cNvSpPr>
          <p:nvPr>
            <p:ph type="dt" sz="half" idx="10"/>
          </p:nvPr>
        </p:nvSpPr>
        <p:spPr/>
        <p:txBody>
          <a:bodyPr/>
          <a:lstStyle/>
          <a:p>
            <a:fld id="{DEC0A6CB-4062-4C25-8E36-AAF067FEABB4}" type="datetimeFigureOut">
              <a:rPr lang="en-US" smtClean="0"/>
              <a:t>4/27/2021</a:t>
            </a:fld>
            <a:endParaRPr lang="en-US"/>
          </a:p>
        </p:txBody>
      </p:sp>
      <p:sp>
        <p:nvSpPr>
          <p:cNvPr id="1048651" name="Footer Placeholder 4"/>
          <p:cNvSpPr>
            <a:spLocks noGrp="1"/>
          </p:cNvSpPr>
          <p:nvPr>
            <p:ph type="ftr" sz="quarter" idx="11"/>
          </p:nvPr>
        </p:nvSpPr>
        <p:spPr/>
        <p:txBody>
          <a:bodyPr/>
          <a:lstStyle/>
          <a:p>
            <a:endParaRPr lang="en-US"/>
          </a:p>
        </p:txBody>
      </p:sp>
      <p:sp>
        <p:nvSpPr>
          <p:cNvPr id="1048652" name="Slide Number Placeholder 5"/>
          <p:cNvSpPr>
            <a:spLocks noGrp="1"/>
          </p:cNvSpPr>
          <p:nvPr>
            <p:ph type="sldNum" sz="quarter" idx="12"/>
          </p:nvPr>
        </p:nvSpPr>
        <p:spPr/>
        <p:txBody>
          <a:bodyPr/>
          <a:lstStyle/>
          <a:p>
            <a:fld id="{D6E143A9-9361-4EEE-8CB2-5B160B4658F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37"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1048638"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39" name="Date Placeholder 3"/>
          <p:cNvSpPr>
            <a:spLocks noGrp="1"/>
          </p:cNvSpPr>
          <p:nvPr>
            <p:ph type="dt" sz="half" idx="10"/>
          </p:nvPr>
        </p:nvSpPr>
        <p:spPr/>
        <p:txBody>
          <a:bodyPr/>
          <a:lstStyle/>
          <a:p>
            <a:fld id="{DEC0A6CB-4062-4C25-8E36-AAF067FEABB4}" type="datetimeFigureOut">
              <a:rPr lang="en-US" smtClean="0"/>
              <a:t>4/27/2021</a:t>
            </a:fld>
            <a:endParaRPr lang="en-US"/>
          </a:p>
        </p:txBody>
      </p:sp>
      <p:sp>
        <p:nvSpPr>
          <p:cNvPr id="1048640" name="Footer Placeholder 4"/>
          <p:cNvSpPr>
            <a:spLocks noGrp="1"/>
          </p:cNvSpPr>
          <p:nvPr>
            <p:ph type="ftr" sz="quarter" idx="11"/>
          </p:nvPr>
        </p:nvSpPr>
        <p:spPr/>
        <p:txBody>
          <a:bodyPr/>
          <a:lstStyle/>
          <a:p>
            <a:endParaRPr lang="en-US"/>
          </a:p>
        </p:txBody>
      </p:sp>
      <p:sp>
        <p:nvSpPr>
          <p:cNvPr id="1048641" name="Slide Number Placeholder 5"/>
          <p:cNvSpPr>
            <a:spLocks noGrp="1"/>
          </p:cNvSpPr>
          <p:nvPr>
            <p:ph type="sldNum" sz="quarter" idx="12"/>
          </p:nvPr>
        </p:nvSpPr>
        <p:spPr/>
        <p:txBody>
          <a:bodyPr/>
          <a:lstStyle/>
          <a:p>
            <a:fld id="{D6E143A9-9361-4EEE-8CB2-5B160B4658F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3" name="Title 1"/>
          <p:cNvSpPr>
            <a:spLocks noGrp="1"/>
          </p:cNvSpPr>
          <p:nvPr>
            <p:ph type="title"/>
          </p:nvPr>
        </p:nvSpPr>
        <p:spPr/>
        <p:txBody>
          <a:bodyPr>
            <a:normAutofit fontScale="90000"/>
          </a:bodyPr>
          <a:lstStyle>
            <a:lvl1pPr algn="l"/>
          </a:lstStyle>
          <a:p>
            <a:r>
              <a:rPr kumimoji="0" lang="en-US"/>
              <a:t>Click to edit Master title style</a:t>
            </a:r>
          </a:p>
        </p:txBody>
      </p:sp>
      <p:sp>
        <p:nvSpPr>
          <p:cNvPr id="1048584"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585" name="Date Placeholder 3"/>
          <p:cNvSpPr>
            <a:spLocks noGrp="1"/>
          </p:cNvSpPr>
          <p:nvPr>
            <p:ph type="dt" sz="half" idx="10"/>
          </p:nvPr>
        </p:nvSpPr>
        <p:spPr/>
        <p:txBody>
          <a:bodyPr/>
          <a:lstStyle/>
          <a:p>
            <a:fld id="{DEC0A6CB-4062-4C25-8E36-AAF067FEABB4}" type="datetimeFigureOut">
              <a:rPr lang="en-US" smtClean="0"/>
              <a:t>4/27/2021</a:t>
            </a:fld>
            <a:endParaRPr lang="en-US"/>
          </a:p>
        </p:txBody>
      </p:sp>
      <p:sp>
        <p:nvSpPr>
          <p:cNvPr id="1048586" name="Footer Placeholder 4"/>
          <p:cNvSpPr>
            <a:spLocks noGrp="1"/>
          </p:cNvSpPr>
          <p:nvPr>
            <p:ph type="ftr" sz="quarter" idx="11"/>
          </p:nvPr>
        </p:nvSpPr>
        <p:spPr/>
        <p:txBody>
          <a:bodyPr/>
          <a:lstStyle/>
          <a:p>
            <a:endParaRPr lang="en-US"/>
          </a:p>
        </p:txBody>
      </p:sp>
      <p:sp>
        <p:nvSpPr>
          <p:cNvPr id="1048587" name="Slide Number Placeholder 5"/>
          <p:cNvSpPr>
            <a:spLocks noGrp="1"/>
          </p:cNvSpPr>
          <p:nvPr>
            <p:ph type="sldNum" sz="quarter" idx="12"/>
          </p:nvPr>
        </p:nvSpPr>
        <p:spPr/>
        <p:txBody>
          <a:bodyPr/>
          <a:lstStyle/>
          <a:p>
            <a:fld id="{D6E143A9-9361-4EEE-8CB2-5B160B4658F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1048653" name="Freeform 6"/>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048654" name="Freeform 8"/>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1048655"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1048656"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048657" name="Date Placeholder 3"/>
          <p:cNvSpPr>
            <a:spLocks noGrp="1"/>
          </p:cNvSpPr>
          <p:nvPr>
            <p:ph type="dt" sz="half" idx="10"/>
          </p:nvPr>
        </p:nvSpPr>
        <p:spPr/>
        <p:txBody>
          <a:bodyPr/>
          <a:lstStyle/>
          <a:p>
            <a:fld id="{DEC0A6CB-4062-4C25-8E36-AAF067FEABB4}" type="datetimeFigureOut">
              <a:rPr lang="en-US" smtClean="0"/>
              <a:t>4/27/2021</a:t>
            </a:fld>
            <a:endParaRPr lang="en-US"/>
          </a:p>
        </p:txBody>
      </p:sp>
      <p:sp>
        <p:nvSpPr>
          <p:cNvPr id="1048658" name="Footer Placeholder 4"/>
          <p:cNvSpPr>
            <a:spLocks noGrp="1"/>
          </p:cNvSpPr>
          <p:nvPr>
            <p:ph type="ftr" sz="quarter" idx="11"/>
          </p:nvPr>
        </p:nvSpPr>
        <p:spPr/>
        <p:txBody>
          <a:bodyPr/>
          <a:lstStyle/>
          <a:p>
            <a:endParaRPr lang="en-US"/>
          </a:p>
        </p:txBody>
      </p:sp>
      <p:sp>
        <p:nvSpPr>
          <p:cNvPr id="1048659" name="Slide Number Placeholder 5"/>
          <p:cNvSpPr>
            <a:spLocks noGrp="1"/>
          </p:cNvSpPr>
          <p:nvPr>
            <p:ph type="sldNum" sz="quarter" idx="12"/>
          </p:nvPr>
        </p:nvSpPr>
        <p:spPr/>
        <p:txBody>
          <a:bodyPr/>
          <a:lstStyle/>
          <a:p>
            <a:fld id="{D6E143A9-9361-4EEE-8CB2-5B160B4658F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60" name="Title 1"/>
          <p:cNvSpPr>
            <a:spLocks noGrp="1"/>
          </p:cNvSpPr>
          <p:nvPr>
            <p:ph type="title"/>
          </p:nvPr>
        </p:nvSpPr>
        <p:spPr>
          <a:xfrm>
            <a:off x="457200" y="274638"/>
            <a:ext cx="7467600" cy="1143000"/>
          </a:xfrm>
        </p:spPr>
        <p:txBody>
          <a:bodyPr>
            <a:normAutofit fontScale="90000"/>
          </a:bodyPr>
          <a:lstStyle/>
          <a:p>
            <a:r>
              <a:rPr kumimoji="0" lang="en-US"/>
              <a:t>Click to edit Master title style</a:t>
            </a:r>
          </a:p>
        </p:txBody>
      </p:sp>
      <p:sp>
        <p:nvSpPr>
          <p:cNvPr id="1048661"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62"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63" name="Date Placeholder 4"/>
          <p:cNvSpPr>
            <a:spLocks noGrp="1"/>
          </p:cNvSpPr>
          <p:nvPr>
            <p:ph type="dt" sz="half" idx="10"/>
          </p:nvPr>
        </p:nvSpPr>
        <p:spPr/>
        <p:txBody>
          <a:bodyPr/>
          <a:lstStyle/>
          <a:p>
            <a:fld id="{DEC0A6CB-4062-4C25-8E36-AAF067FEABB4}" type="datetimeFigureOut">
              <a:rPr lang="en-US" smtClean="0"/>
              <a:t>4/27/2021</a:t>
            </a:fld>
            <a:endParaRPr lang="en-US"/>
          </a:p>
        </p:txBody>
      </p:sp>
      <p:sp>
        <p:nvSpPr>
          <p:cNvPr id="1048664" name="Footer Placeholder 5"/>
          <p:cNvSpPr>
            <a:spLocks noGrp="1"/>
          </p:cNvSpPr>
          <p:nvPr>
            <p:ph type="ftr" sz="quarter" idx="11"/>
          </p:nvPr>
        </p:nvSpPr>
        <p:spPr/>
        <p:txBody>
          <a:bodyPr/>
          <a:lstStyle/>
          <a:p>
            <a:endParaRPr lang="en-US"/>
          </a:p>
        </p:txBody>
      </p:sp>
      <p:sp>
        <p:nvSpPr>
          <p:cNvPr id="1048665" name="Slide Number Placeholder 6"/>
          <p:cNvSpPr>
            <a:spLocks noGrp="1"/>
          </p:cNvSpPr>
          <p:nvPr>
            <p:ph type="sldNum" sz="quarter" idx="12"/>
          </p:nvPr>
        </p:nvSpPr>
        <p:spPr/>
        <p:txBody>
          <a:bodyPr/>
          <a:lstStyle/>
          <a:p>
            <a:fld id="{D6E143A9-9361-4EEE-8CB2-5B160B4658F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48666" name="Title 1"/>
          <p:cNvSpPr>
            <a:spLocks noGrp="1"/>
          </p:cNvSpPr>
          <p:nvPr>
            <p:ph type="title"/>
          </p:nvPr>
        </p:nvSpPr>
        <p:spPr>
          <a:xfrm>
            <a:off x="457200" y="273050"/>
            <a:ext cx="8229600" cy="1143000"/>
          </a:xfrm>
        </p:spPr>
        <p:txBody>
          <a:bodyPr anchor="ctr"/>
          <a:lstStyle/>
          <a:p>
            <a:r>
              <a:rPr kumimoji="0" lang="en-US"/>
              <a:t>Click to edit Master title style</a:t>
            </a:r>
          </a:p>
        </p:txBody>
      </p:sp>
      <p:sp>
        <p:nvSpPr>
          <p:cNvPr id="1048667"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1048668"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1048669"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70"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71" name="Date Placeholder 6"/>
          <p:cNvSpPr>
            <a:spLocks noGrp="1"/>
          </p:cNvSpPr>
          <p:nvPr>
            <p:ph type="dt" sz="half" idx="10"/>
          </p:nvPr>
        </p:nvSpPr>
        <p:spPr/>
        <p:txBody>
          <a:bodyPr/>
          <a:lstStyle/>
          <a:p>
            <a:fld id="{DEC0A6CB-4062-4C25-8E36-AAF067FEABB4}" type="datetimeFigureOut">
              <a:rPr lang="en-US" smtClean="0"/>
              <a:t>4/27/2021</a:t>
            </a:fld>
            <a:endParaRPr lang="en-US"/>
          </a:p>
        </p:txBody>
      </p:sp>
      <p:sp>
        <p:nvSpPr>
          <p:cNvPr id="1048672" name="Footer Placeholder 7"/>
          <p:cNvSpPr>
            <a:spLocks noGrp="1"/>
          </p:cNvSpPr>
          <p:nvPr>
            <p:ph type="ftr" sz="quarter" idx="11"/>
          </p:nvPr>
        </p:nvSpPr>
        <p:spPr/>
        <p:txBody>
          <a:bodyPr/>
          <a:lstStyle/>
          <a:p>
            <a:endParaRPr lang="en-US"/>
          </a:p>
        </p:txBody>
      </p:sp>
      <p:sp>
        <p:nvSpPr>
          <p:cNvPr id="1048673" name="Slide Number Placeholder 8"/>
          <p:cNvSpPr>
            <a:spLocks noGrp="1"/>
          </p:cNvSpPr>
          <p:nvPr>
            <p:ph type="sldNum" sz="quarter" idx="12"/>
          </p:nvPr>
        </p:nvSpPr>
        <p:spPr/>
        <p:txBody>
          <a:bodyPr/>
          <a:lstStyle/>
          <a:p>
            <a:fld id="{D6E143A9-9361-4EEE-8CB2-5B160B4658F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33" name="Title 1"/>
          <p:cNvSpPr>
            <a:spLocks noGrp="1"/>
          </p:cNvSpPr>
          <p:nvPr>
            <p:ph type="title"/>
          </p:nvPr>
        </p:nvSpPr>
        <p:spPr>
          <a:xfrm>
            <a:off x="457200" y="274320"/>
            <a:ext cx="7470648" cy="1143000"/>
          </a:xfrm>
        </p:spPr>
        <p:txBody>
          <a:bodyPr anchor="ctr">
            <a:normAutofit fontScale="90000"/>
          </a:bodyPr>
          <a:lstStyle>
            <a:lvl1pPr algn="l">
              <a:defRPr sz="4600"/>
            </a:lvl1pPr>
          </a:lstStyle>
          <a:p>
            <a:r>
              <a:rPr kumimoji="0" lang="en-US"/>
              <a:t>Click to edit Master title style</a:t>
            </a:r>
          </a:p>
        </p:txBody>
      </p:sp>
      <p:sp>
        <p:nvSpPr>
          <p:cNvPr id="1048634" name="Date Placeholder 6"/>
          <p:cNvSpPr>
            <a:spLocks noGrp="1"/>
          </p:cNvSpPr>
          <p:nvPr>
            <p:ph type="dt" sz="half" idx="10"/>
          </p:nvPr>
        </p:nvSpPr>
        <p:spPr/>
        <p:txBody>
          <a:bodyPr/>
          <a:lstStyle/>
          <a:p>
            <a:fld id="{DEC0A6CB-4062-4C25-8E36-AAF067FEABB4}" type="datetimeFigureOut">
              <a:rPr lang="en-US" smtClean="0"/>
              <a:t>4/27/2021</a:t>
            </a:fld>
            <a:endParaRPr lang="en-US"/>
          </a:p>
        </p:txBody>
      </p:sp>
      <p:sp>
        <p:nvSpPr>
          <p:cNvPr id="1048635" name="Slide Number Placeholder 7"/>
          <p:cNvSpPr>
            <a:spLocks noGrp="1"/>
          </p:cNvSpPr>
          <p:nvPr>
            <p:ph type="sldNum" sz="quarter" idx="11"/>
          </p:nvPr>
        </p:nvSpPr>
        <p:spPr/>
        <p:txBody>
          <a:bodyPr/>
          <a:lstStyle/>
          <a:p>
            <a:fld id="{D6E143A9-9361-4EEE-8CB2-5B160B4658FA}" type="slidenum">
              <a:rPr lang="en-US" smtClean="0"/>
              <a:t>‹#›</a:t>
            </a:fld>
            <a:endParaRPr lang="en-US"/>
          </a:p>
        </p:txBody>
      </p:sp>
      <p:sp>
        <p:nvSpPr>
          <p:cNvPr id="1048636"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00" name="Date Placeholder 1"/>
          <p:cNvSpPr>
            <a:spLocks noGrp="1"/>
          </p:cNvSpPr>
          <p:nvPr>
            <p:ph type="dt" sz="half" idx="10"/>
          </p:nvPr>
        </p:nvSpPr>
        <p:spPr/>
        <p:txBody>
          <a:bodyPr/>
          <a:lstStyle/>
          <a:p>
            <a:fld id="{DEC0A6CB-4062-4C25-8E36-AAF067FEABB4}" type="datetimeFigureOut">
              <a:rPr lang="en-US" smtClean="0"/>
              <a:t>4/27/2021</a:t>
            </a:fld>
            <a:endParaRPr lang="en-US"/>
          </a:p>
        </p:txBody>
      </p:sp>
      <p:sp>
        <p:nvSpPr>
          <p:cNvPr id="1048601" name="Footer Placeholder 2"/>
          <p:cNvSpPr>
            <a:spLocks noGrp="1"/>
          </p:cNvSpPr>
          <p:nvPr>
            <p:ph type="ftr" sz="quarter" idx="11"/>
          </p:nvPr>
        </p:nvSpPr>
        <p:spPr/>
        <p:txBody>
          <a:bodyPr/>
          <a:lstStyle/>
          <a:p>
            <a:endParaRPr lang="en-US"/>
          </a:p>
        </p:txBody>
      </p:sp>
      <p:sp>
        <p:nvSpPr>
          <p:cNvPr id="1048602" name="Slide Number Placeholder 3"/>
          <p:cNvSpPr>
            <a:spLocks noGrp="1"/>
          </p:cNvSpPr>
          <p:nvPr>
            <p:ph type="sldNum" sz="quarter" idx="12"/>
          </p:nvPr>
        </p:nvSpPr>
        <p:spPr/>
        <p:txBody>
          <a:bodyPr/>
          <a:lstStyle/>
          <a:p>
            <a:fld id="{D6E143A9-9361-4EEE-8CB2-5B160B4658F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74"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a:t>Click to edit Master title style</a:t>
            </a:r>
          </a:p>
        </p:txBody>
      </p:sp>
      <p:sp>
        <p:nvSpPr>
          <p:cNvPr id="1048675"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048676"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48677" name="Date Placeholder 4"/>
          <p:cNvSpPr>
            <a:spLocks noGrp="1"/>
          </p:cNvSpPr>
          <p:nvPr>
            <p:ph type="dt" sz="half" idx="10"/>
          </p:nvPr>
        </p:nvSpPr>
        <p:spPr/>
        <p:txBody>
          <a:bodyPr/>
          <a:lstStyle/>
          <a:p>
            <a:fld id="{DEC0A6CB-4062-4C25-8E36-AAF067FEABB4}" type="datetimeFigureOut">
              <a:rPr lang="en-US" smtClean="0"/>
              <a:t>4/27/2021</a:t>
            </a:fld>
            <a:endParaRPr lang="en-US"/>
          </a:p>
        </p:txBody>
      </p:sp>
      <p:sp>
        <p:nvSpPr>
          <p:cNvPr id="1048678" name="Footer Placeholder 5"/>
          <p:cNvSpPr>
            <a:spLocks noGrp="1"/>
          </p:cNvSpPr>
          <p:nvPr>
            <p:ph type="ftr" sz="quarter" idx="11"/>
          </p:nvPr>
        </p:nvSpPr>
        <p:spPr/>
        <p:txBody>
          <a:bodyPr/>
          <a:lstStyle/>
          <a:p>
            <a:endParaRPr lang="en-US"/>
          </a:p>
        </p:txBody>
      </p:sp>
      <p:sp>
        <p:nvSpPr>
          <p:cNvPr id="1048679" name="Slide Number Placeholder 6"/>
          <p:cNvSpPr>
            <a:spLocks noGrp="1"/>
          </p:cNvSpPr>
          <p:nvPr>
            <p:ph type="sldNum" sz="quarter" idx="12"/>
          </p:nvPr>
        </p:nvSpPr>
        <p:spPr>
          <a:xfrm>
            <a:off x="8156448" y="6422064"/>
            <a:ext cx="762000" cy="365125"/>
          </a:xfrm>
        </p:spPr>
        <p:txBody>
          <a:bodyPr/>
          <a:lstStyle/>
          <a:p>
            <a:fld id="{D6E143A9-9361-4EEE-8CB2-5B160B4658F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4864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a:t>Click to edit Master title style</a:t>
            </a:r>
          </a:p>
        </p:txBody>
      </p:sp>
      <p:sp>
        <p:nvSpPr>
          <p:cNvPr id="104864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a:t>Click icon to add picture</a:t>
            </a:r>
            <a:endParaRPr kumimoji="0" lang="en-US" dirty="0"/>
          </a:p>
        </p:txBody>
      </p:sp>
      <p:sp>
        <p:nvSpPr>
          <p:cNvPr id="104864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1048645" name="Date Placeholder 4"/>
          <p:cNvSpPr>
            <a:spLocks noGrp="1"/>
          </p:cNvSpPr>
          <p:nvPr>
            <p:ph type="dt" sz="half" idx="10"/>
          </p:nvPr>
        </p:nvSpPr>
        <p:spPr>
          <a:xfrm>
            <a:off x="457200" y="6422064"/>
            <a:ext cx="2133600" cy="365125"/>
          </a:xfrm>
        </p:spPr>
        <p:txBody>
          <a:bodyPr/>
          <a:lstStyle/>
          <a:p>
            <a:fld id="{DEC0A6CB-4062-4C25-8E36-AAF067FEABB4}" type="datetimeFigureOut">
              <a:rPr lang="en-US" smtClean="0"/>
              <a:t>4/27/2021</a:t>
            </a:fld>
            <a:endParaRPr lang="en-US"/>
          </a:p>
        </p:txBody>
      </p:sp>
      <p:sp>
        <p:nvSpPr>
          <p:cNvPr id="1048646" name="Footer Placeholder 5"/>
          <p:cNvSpPr>
            <a:spLocks noGrp="1"/>
          </p:cNvSpPr>
          <p:nvPr>
            <p:ph type="ftr" sz="quarter" idx="11"/>
          </p:nvPr>
        </p:nvSpPr>
        <p:spPr/>
        <p:txBody>
          <a:bodyPr/>
          <a:lstStyle/>
          <a:p>
            <a:endParaRPr lang="en-US"/>
          </a:p>
        </p:txBody>
      </p:sp>
      <p:sp>
        <p:nvSpPr>
          <p:cNvPr id="1048647" name="Slide Number Placeholder 6"/>
          <p:cNvSpPr>
            <a:spLocks noGrp="1"/>
          </p:cNvSpPr>
          <p:nvPr>
            <p:ph type="sldNum" sz="quarter" idx="12"/>
          </p:nvPr>
        </p:nvSpPr>
        <p:spPr/>
        <p:txBody>
          <a:bodyPr/>
          <a:lstStyle/>
          <a:p>
            <a:fld id="{D6E143A9-9361-4EEE-8CB2-5B160B4658F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48576" name="Freeform 11"/>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048577" name="Freeform 15"/>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1048578"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a:t>Click to edit Master title style</a:t>
            </a:r>
          </a:p>
        </p:txBody>
      </p:sp>
      <p:sp>
        <p:nvSpPr>
          <p:cNvPr id="1048579"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4858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EC0A6CB-4062-4C25-8E36-AAF067FEABB4}" type="datetimeFigureOut">
              <a:rPr lang="en-US" smtClean="0"/>
              <a:t>4/27/2021</a:t>
            </a:fld>
            <a:endParaRPr lang="en-US"/>
          </a:p>
        </p:txBody>
      </p:sp>
      <p:sp>
        <p:nvSpPr>
          <p:cNvPr id="1048581"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048582"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D6E143A9-9361-4EEE-8CB2-5B160B4658FA}"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Title 1"/>
          <p:cNvSpPr>
            <a:spLocks noGrp="1"/>
          </p:cNvSpPr>
          <p:nvPr>
            <p:ph type="title"/>
          </p:nvPr>
        </p:nvSpPr>
        <p:spPr>
          <a:xfrm>
            <a:off x="395536" y="274638"/>
            <a:ext cx="8424936" cy="1143000"/>
          </a:xfrm>
          <a:solidFill>
            <a:schemeClr val="accent1">
              <a:lumMod val="60000"/>
              <a:lumOff val="40000"/>
            </a:schemeClr>
          </a:solidFill>
        </p:spPr>
        <p:txBody>
          <a:bodyPr>
            <a:normAutofit/>
          </a:bodyPr>
          <a:lstStyle/>
          <a:p>
            <a:pPr algn="ctr"/>
            <a:r>
              <a:rPr lang="en-US" sz="3600" b="1" dirty="0">
                <a:solidFill>
                  <a:schemeClr val="bg1"/>
                </a:solidFill>
                <a:effectLst>
                  <a:outerShdw blurRad="38100" dist="38100" dir="2700000" algn="tl">
                    <a:srgbClr val="000000">
                      <a:alpha val="43137"/>
                    </a:srgbClr>
                  </a:outerShdw>
                </a:effectLst>
              </a:rPr>
              <a:t>FACULTY OF MANAGEMENT STUDIES</a:t>
            </a:r>
          </a:p>
        </p:txBody>
      </p:sp>
      <p:sp>
        <p:nvSpPr>
          <p:cNvPr id="1048593" name="Content Placeholder 4"/>
          <p:cNvSpPr>
            <a:spLocks noGrp="1"/>
          </p:cNvSpPr>
          <p:nvPr>
            <p:ph idx="1"/>
          </p:nvPr>
        </p:nvSpPr>
        <p:spPr>
          <a:xfrm>
            <a:off x="323528" y="1600200"/>
            <a:ext cx="8568952" cy="4983162"/>
          </a:xfrm>
          <a:solidFill>
            <a:schemeClr val="bg2">
              <a:lumMod val="75000"/>
            </a:schemeClr>
          </a:solidFill>
        </p:spPr>
        <p:txBody>
          <a:bodyPr>
            <a:normAutofit/>
          </a:bodyPr>
          <a:lstStyle/>
          <a:p>
            <a:pPr>
              <a:buNone/>
            </a:pPr>
            <a:r>
              <a:rPr lang="en-US" dirty="0"/>
              <a:t>                   </a:t>
            </a:r>
          </a:p>
          <a:p>
            <a:pPr algn="ctr">
              <a:buNone/>
            </a:pPr>
            <a:r>
              <a:rPr lang="en-US" dirty="0"/>
              <a:t>      ECOM 3 SEM</a:t>
            </a:r>
          </a:p>
          <a:p>
            <a:pPr algn="ctr">
              <a:buNone/>
            </a:pPr>
            <a:r>
              <a:rPr lang="en-US" b="1" dirty="0">
                <a:solidFill>
                  <a:srgbClr val="FFFF00"/>
                </a:solidFill>
                <a:effectLst>
                  <a:outerShdw blurRad="38100" dist="38100" dir="2700000" algn="tl">
                    <a:srgbClr val="000000">
                      <a:alpha val="43137"/>
                    </a:srgbClr>
                  </a:outerShdw>
                </a:effectLst>
              </a:rPr>
              <a:t>MANAGING E -CHANNELS</a:t>
            </a:r>
            <a:endParaRPr lang="zh-CN" altLang="en-US" b="1" dirty="0">
              <a:solidFill>
                <a:srgbClr val="FFFF00"/>
              </a:solidFill>
              <a:effectLst>
                <a:outerShdw blurRad="38100" dist="38100" dir="2700000" algn="tl">
                  <a:srgbClr val="000000">
                    <a:alpha val="43137"/>
                  </a:srgbClr>
                </a:outerShdw>
              </a:effectLst>
            </a:endParaRPr>
          </a:p>
          <a:p>
            <a:pPr>
              <a:buNone/>
            </a:pPr>
            <a:endParaRPr lang="en-US" dirty="0"/>
          </a:p>
          <a:p>
            <a:pPr>
              <a:buNone/>
            </a:pPr>
            <a:r>
              <a:rPr lang="en-US" sz="2400" dirty="0"/>
              <a:t>                 </a:t>
            </a:r>
            <a:r>
              <a:rPr lang="en-US" sz="2400" b="1" dirty="0">
                <a:solidFill>
                  <a:srgbClr val="00B0F0"/>
                </a:solidFill>
                <a:effectLst>
                  <a:outerShdw blurRad="38100" dist="38100" dir="2700000" algn="tl">
                    <a:srgbClr val="000000">
                      <a:alpha val="43137"/>
                    </a:srgbClr>
                  </a:outerShdw>
                </a:effectLst>
              </a:rPr>
              <a:t>E - Business Website/ E - Store Design </a:t>
            </a:r>
            <a:endParaRPr lang="zh-CN" altLang="en-US" b="1" dirty="0">
              <a:solidFill>
                <a:srgbClr val="00B0F0"/>
              </a:solidFill>
              <a:effectLst>
                <a:outerShdw blurRad="38100" dist="38100" dir="2700000" algn="tl">
                  <a:srgbClr val="000000">
                    <a:alpha val="43137"/>
                  </a:srgbClr>
                </a:outerShdw>
              </a:effectLst>
            </a:endParaRPr>
          </a:p>
          <a:p>
            <a:pPr>
              <a:buNone/>
            </a:pPr>
            <a:endParaRPr lang="en-US" sz="2400" dirty="0"/>
          </a:p>
          <a:p>
            <a:pPr>
              <a:buNone/>
            </a:pPr>
            <a:endParaRPr lang="en-US" dirty="0"/>
          </a:p>
          <a:p>
            <a:pPr algn="ctr">
              <a:buNone/>
            </a:pPr>
            <a:r>
              <a:rPr lang="en-US" sz="2000" b="1" dirty="0">
                <a:effectLst>
                  <a:outerShdw blurRad="38100" dist="38100" dir="2700000" algn="tl">
                    <a:srgbClr val="000000">
                      <a:alpha val="43137"/>
                    </a:srgbClr>
                  </a:outerShdw>
                </a:effectLst>
              </a:rPr>
              <a:t>Presented By :</a:t>
            </a:r>
          </a:p>
          <a:p>
            <a:pPr algn="ctr">
              <a:buNone/>
            </a:pPr>
            <a:r>
              <a:rPr lang="en-US" sz="2000" dirty="0"/>
              <a:t>Mrs. TANUJA SINGHAL</a:t>
            </a:r>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Title 1"/>
          <p:cNvSpPr>
            <a:spLocks noGrp="1"/>
          </p:cNvSpPr>
          <p:nvPr>
            <p:ph type="title"/>
          </p:nvPr>
        </p:nvSpPr>
        <p:spPr/>
        <p:txBody>
          <a:bodyPr>
            <a:normAutofit/>
          </a:bodyPr>
          <a:lstStyle/>
          <a:p>
            <a:pPr algn="ctr"/>
            <a:r>
              <a:rPr lang="en-US" sz="3600" dirty="0">
                <a:solidFill>
                  <a:srgbClr val="0099CC"/>
                </a:solidFill>
              </a:rPr>
              <a:t>Cloud Hosting</a:t>
            </a:r>
          </a:p>
        </p:txBody>
      </p:sp>
      <p:sp>
        <p:nvSpPr>
          <p:cNvPr id="1048606" name="Content Placeholder 2"/>
          <p:cNvSpPr>
            <a:spLocks noGrp="1"/>
          </p:cNvSpPr>
          <p:nvPr>
            <p:ph idx="1"/>
          </p:nvPr>
        </p:nvSpPr>
        <p:spPr>
          <a:xfrm>
            <a:off x="730110" y="1734214"/>
            <a:ext cx="7467600" cy="4525963"/>
          </a:xfrm>
        </p:spPr>
        <p:txBody>
          <a:bodyPr>
            <a:normAutofit/>
          </a:bodyPr>
          <a:lstStyle/>
          <a:p>
            <a:pPr>
              <a:buNone/>
            </a:pPr>
            <a:r>
              <a:rPr lang="en-US" sz="1800" dirty="0"/>
              <a:t>      Cloud hosting is the current buzzword of the technology industry. In regards to web hosting, it means many computers working together, running applications using combined computing resources. It’s a hosting solution that works via a network and enables companies to consume the computing resource like a utility.</a:t>
            </a:r>
          </a:p>
        </p:txBody>
      </p:sp>
      <p:pic>
        <p:nvPicPr>
          <p:cNvPr id="2097155" name="Picture 2097154"/>
          <p:cNvPicPr>
            <a:picLocks/>
          </p:cNvPicPr>
          <p:nvPr/>
        </p:nvPicPr>
        <p:blipFill>
          <a:blip r:embed="rId2"/>
          <a:stretch>
            <a:fillRect/>
          </a:stretch>
        </p:blipFill>
        <p:spPr>
          <a:xfrm>
            <a:off x="946290" y="3568825"/>
            <a:ext cx="7251420" cy="3007929"/>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Rectangle 3"/>
          <p:cNvSpPr/>
          <p:nvPr/>
        </p:nvSpPr>
        <p:spPr>
          <a:xfrm>
            <a:off x="2143108" y="407636"/>
            <a:ext cx="4857783" cy="646331"/>
          </a:xfrm>
          <a:prstGeom prst="rect">
            <a:avLst/>
          </a:prstGeom>
        </p:spPr>
        <p:txBody>
          <a:bodyPr wrap="square">
            <a:spAutoFit/>
          </a:bodyPr>
          <a:lstStyle/>
          <a:p>
            <a:pPr algn="ctr"/>
            <a:r>
              <a:rPr lang="en-US" sz="3600" dirty="0">
                <a:solidFill>
                  <a:srgbClr val="0099CC"/>
                </a:solidFill>
                <a:latin typeface="Franklin Gothic Book" pitchFamily="34" charset="0"/>
              </a:rPr>
              <a:t>Managed Hosting</a:t>
            </a:r>
          </a:p>
        </p:txBody>
      </p:sp>
      <p:sp>
        <p:nvSpPr>
          <p:cNvPr id="1048608" name="TextBox 1048607"/>
          <p:cNvSpPr txBox="1"/>
          <p:nvPr/>
        </p:nvSpPr>
        <p:spPr>
          <a:xfrm>
            <a:off x="1159160" y="1338156"/>
            <a:ext cx="6774332" cy="1958340"/>
          </a:xfrm>
          <a:prstGeom prst="rect">
            <a:avLst/>
          </a:prstGeom>
        </p:spPr>
        <p:txBody>
          <a:bodyPr wrap="square" rtlCol="0">
            <a:spAutoFit/>
          </a:bodyPr>
          <a:lstStyle/>
          <a:p>
            <a:r>
              <a:rPr lang="en-US" sz="1800" dirty="0"/>
              <a:t>Most hosting packages you will find online are likely to be managed. Hosting companies provide technical services such as hardware and software setup and configuration , maintenance, hardware replacement, technical support , patching , updating and monitoring . With managed hosting , the provider looks after the day-to-day management of the hardware , operating systems and standardized applications .</a:t>
            </a:r>
            <a:endParaRPr lang="en-GB" sz="1800">
              <a:solidFill>
                <a:srgbClr val="000000"/>
              </a:solidFill>
            </a:endParaRPr>
          </a:p>
        </p:txBody>
      </p:sp>
      <p:pic>
        <p:nvPicPr>
          <p:cNvPr id="2097156" name="Picture 2097155"/>
          <p:cNvPicPr>
            <a:picLocks/>
          </p:cNvPicPr>
          <p:nvPr/>
        </p:nvPicPr>
        <p:blipFill>
          <a:blip r:embed="rId2"/>
          <a:stretch>
            <a:fillRect/>
          </a:stretch>
        </p:blipFill>
        <p:spPr>
          <a:xfrm>
            <a:off x="977451" y="3457575"/>
            <a:ext cx="7362558" cy="268962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9" name="Title 1"/>
          <p:cNvSpPr>
            <a:spLocks noGrp="1"/>
          </p:cNvSpPr>
          <p:nvPr>
            <p:ph type="title"/>
          </p:nvPr>
        </p:nvSpPr>
        <p:spPr/>
        <p:txBody>
          <a:bodyPr>
            <a:normAutofit/>
          </a:bodyPr>
          <a:lstStyle/>
          <a:p>
            <a:pPr algn="ctr"/>
            <a:r>
              <a:rPr lang="en-US" sz="3600" dirty="0" err="1">
                <a:solidFill>
                  <a:srgbClr val="0099CC"/>
                </a:solidFill>
              </a:rPr>
              <a:t>Colocation</a:t>
            </a:r>
            <a:endParaRPr lang="en-US" sz="3600" dirty="0">
              <a:solidFill>
                <a:srgbClr val="0099CC"/>
              </a:solidFill>
            </a:endParaRPr>
          </a:p>
        </p:txBody>
      </p:sp>
      <p:sp>
        <p:nvSpPr>
          <p:cNvPr id="1048610" name="Content Placeholder 2"/>
          <p:cNvSpPr>
            <a:spLocks noGrp="1"/>
          </p:cNvSpPr>
          <p:nvPr>
            <p:ph idx="1"/>
          </p:nvPr>
        </p:nvSpPr>
        <p:spPr/>
        <p:txBody>
          <a:bodyPr/>
          <a:lstStyle/>
          <a:p>
            <a:pPr>
              <a:buNone/>
            </a:pPr>
            <a:r>
              <a:rPr lang="en-US" dirty="0"/>
              <a:t>   </a:t>
            </a:r>
            <a:r>
              <a:rPr lang="en-US" sz="1800" dirty="0"/>
              <a:t> Instead of keeping servers in-house or at a private data centre , you may choose to “ co-locate ’’ your equipment by renting space in the </a:t>
            </a:r>
            <a:r>
              <a:rPr lang="en-US" sz="1800" dirty="0" err="1"/>
              <a:t>colocation</a:t>
            </a:r>
            <a:r>
              <a:rPr lang="en-US" sz="1800" dirty="0"/>
              <a:t> centre.</a:t>
            </a:r>
          </a:p>
          <a:p>
            <a:pPr>
              <a:buNone/>
            </a:pPr>
            <a:endParaRPr lang="en-US" sz="1800" dirty="0"/>
          </a:p>
          <a:p>
            <a:pPr>
              <a:buNone/>
            </a:pPr>
            <a:r>
              <a:rPr lang="en-US" sz="1800" dirty="0"/>
              <a:t>      The centre will provide the power, bandwidth, IP address and cooling systems that your server requires . Space is rented out in racks and cabinets.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Title 1"/>
          <p:cNvSpPr>
            <a:spLocks noGrp="1"/>
          </p:cNvSpPr>
          <p:nvPr>
            <p:ph type="title"/>
          </p:nvPr>
        </p:nvSpPr>
        <p:spPr/>
        <p:txBody>
          <a:bodyPr>
            <a:normAutofit/>
          </a:bodyPr>
          <a:lstStyle/>
          <a:p>
            <a:pPr algn="ctr"/>
            <a:r>
              <a:rPr lang="en-US" sz="4000" b="1" dirty="0">
                <a:solidFill>
                  <a:srgbClr val="FFC000"/>
                </a:solidFill>
                <a:effectLst>
                  <a:outerShdw blurRad="38100" dist="38100" dir="2700000" algn="tl">
                    <a:srgbClr val="000000">
                      <a:alpha val="43137"/>
                    </a:srgbClr>
                  </a:outerShdw>
                </a:effectLst>
              </a:rPr>
              <a:t>Top Hosting Providers </a:t>
            </a:r>
          </a:p>
        </p:txBody>
      </p:sp>
      <p:sp>
        <p:nvSpPr>
          <p:cNvPr id="1048624" name="Content Placeholder 2"/>
          <p:cNvSpPr>
            <a:spLocks noGrp="1"/>
          </p:cNvSpPr>
          <p:nvPr>
            <p:ph idx="1"/>
          </p:nvPr>
        </p:nvSpPr>
        <p:spPr/>
        <p:txBody>
          <a:bodyPr>
            <a:normAutofit fontScale="82500" lnSpcReduction="20000"/>
          </a:bodyPr>
          <a:lstStyle/>
          <a:p>
            <a:r>
              <a:rPr lang="en-US" dirty="0"/>
              <a:t>BLUEHOST</a:t>
            </a:r>
          </a:p>
          <a:p>
            <a:r>
              <a:rPr lang="en-US" dirty="0"/>
              <a:t>HOSTGATOR</a:t>
            </a:r>
          </a:p>
          <a:p>
            <a:r>
              <a:rPr lang="en-US" dirty="0"/>
              <a:t>HOSTINGER</a:t>
            </a:r>
          </a:p>
          <a:p>
            <a:r>
              <a:rPr lang="en-US" dirty="0"/>
              <a:t>GODADDY</a:t>
            </a:r>
          </a:p>
          <a:p>
            <a:endParaRPr lang="en-US" dirty="0"/>
          </a:p>
          <a:p>
            <a:r>
              <a:rPr lang="en-US" dirty="0"/>
              <a:t>Other major companies</a:t>
            </a:r>
          </a:p>
          <a:p>
            <a:r>
              <a:rPr lang="en-US" dirty="0"/>
              <a:t>A2 HOSTING</a:t>
            </a:r>
          </a:p>
          <a:p>
            <a:r>
              <a:rPr lang="en-US" dirty="0"/>
              <a:t>SITEGROUND</a:t>
            </a:r>
          </a:p>
          <a:p>
            <a:r>
              <a:rPr lang="en-US" dirty="0"/>
              <a:t>DREAMHOST</a:t>
            </a:r>
          </a:p>
          <a:p>
            <a:r>
              <a:rPr lang="en-US" dirty="0"/>
              <a:t>GOOGLE CLOUD</a:t>
            </a:r>
          </a:p>
          <a:p>
            <a:r>
              <a:rPr lang="en-US" dirty="0"/>
              <a:t>AWS (AMAZON WEB SERVICES)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2" name="Title 1048691"/>
          <p:cNvSpPr>
            <a:spLocks noGrp="1"/>
          </p:cNvSpPr>
          <p:nvPr>
            <p:ph type="title"/>
          </p:nvPr>
        </p:nvSpPr>
        <p:spPr/>
        <p:txBody>
          <a:bodyPr>
            <a:normAutofit/>
          </a:bodyPr>
          <a:lstStyle/>
          <a:p>
            <a:pPr algn="ctr"/>
            <a:r>
              <a:rPr lang="en-US" sz="4000" b="1" dirty="0">
                <a:solidFill>
                  <a:srgbClr val="FFC000"/>
                </a:solidFill>
                <a:effectLst>
                  <a:outerShdw blurRad="38100" dist="38100" dir="2700000" algn="tl">
                    <a:srgbClr val="000000">
                      <a:alpha val="43137"/>
                    </a:srgbClr>
                  </a:outerShdw>
                </a:effectLst>
              </a:rPr>
              <a:t>Designing</a:t>
            </a:r>
            <a:r>
              <a:rPr lang="en-US" b="1" dirty="0">
                <a:solidFill>
                  <a:srgbClr val="FFC000"/>
                </a:solidFill>
                <a:effectLst>
                  <a:outerShdw blurRad="38100" dist="38100" dir="2700000" algn="tl">
                    <a:srgbClr val="000000">
                      <a:alpha val="43137"/>
                    </a:srgbClr>
                  </a:outerShdw>
                </a:effectLst>
              </a:rPr>
              <a:t> low cost Website</a:t>
            </a:r>
            <a:endParaRPr lang="en-GB" b="1" dirty="0">
              <a:solidFill>
                <a:srgbClr val="FFC000"/>
              </a:solidFill>
              <a:effectLst>
                <a:outerShdw blurRad="38100" dist="38100" dir="2700000" algn="tl">
                  <a:srgbClr val="000000">
                    <a:alpha val="43137"/>
                  </a:srgbClr>
                </a:outerShdw>
              </a:effectLst>
            </a:endParaRPr>
          </a:p>
        </p:txBody>
      </p:sp>
      <p:sp>
        <p:nvSpPr>
          <p:cNvPr id="2" name="Content Placeholder 1">
            <a:extLst>
              <a:ext uri="{FF2B5EF4-FFF2-40B4-BE49-F238E27FC236}">
                <a16:creationId xmlns:a16="http://schemas.microsoft.com/office/drawing/2014/main" id="{ACE78D4C-8F19-4F46-BEE4-AB2B682FBCD5}"/>
              </a:ext>
            </a:extLst>
          </p:cNvPr>
          <p:cNvSpPr>
            <a:spLocks noGrp="1"/>
          </p:cNvSpPr>
          <p:nvPr>
            <p:ph idx="1"/>
          </p:nvPr>
        </p:nvSpPr>
        <p:spPr>
          <a:xfrm>
            <a:off x="323528" y="1600200"/>
            <a:ext cx="8496944" cy="4983162"/>
          </a:xfrm>
        </p:spPr>
        <p:txBody>
          <a:bodyPr>
            <a:normAutofit/>
          </a:bodyPr>
          <a:lstStyle/>
          <a:p>
            <a:pPr marL="36576" indent="0" algn="ctr">
              <a:buNone/>
            </a:pPr>
            <a:r>
              <a:rPr lang="en-US" sz="2400" b="1" i="1" u="sng" dirty="0">
                <a:solidFill>
                  <a:srgbClr val="FF0000"/>
                </a:solidFill>
                <a:effectLst>
                  <a:outerShdw blurRad="38100" dist="38100" dir="2700000" algn="tl">
                    <a:srgbClr val="000000">
                      <a:alpha val="43137"/>
                    </a:srgbClr>
                  </a:outerShdw>
                </a:effectLst>
              </a:rPr>
              <a:t>E- Commerce Website</a:t>
            </a:r>
          </a:p>
          <a:p>
            <a:pPr marL="36576" indent="0" algn="ctr">
              <a:buNone/>
            </a:pPr>
            <a:endParaRPr lang="en-US" sz="2400" b="1" i="1" u="sng" dirty="0">
              <a:solidFill>
                <a:srgbClr val="FF0000"/>
              </a:solidFill>
              <a:effectLst>
                <a:outerShdw blurRad="38100" dist="38100" dir="2700000" algn="tl">
                  <a:srgbClr val="000000">
                    <a:alpha val="43137"/>
                  </a:srgbClr>
                </a:outerShdw>
              </a:effectLst>
            </a:endParaRPr>
          </a:p>
          <a:p>
            <a:r>
              <a:rPr lang="en-US" sz="2400" dirty="0"/>
              <a:t>Hosting under </a:t>
            </a:r>
            <a:r>
              <a:rPr lang="en-US" sz="2400" dirty="0">
                <a:solidFill>
                  <a:srgbClr val="00B0F0"/>
                </a:solidFill>
              </a:rPr>
              <a:t>5000-6000</a:t>
            </a:r>
          </a:p>
          <a:p>
            <a:r>
              <a:rPr lang="en-US" sz="2400" dirty="0"/>
              <a:t>Domain under </a:t>
            </a:r>
            <a:r>
              <a:rPr lang="en-US" sz="2400" dirty="0">
                <a:solidFill>
                  <a:srgbClr val="00B0F0"/>
                </a:solidFill>
              </a:rPr>
              <a:t>500-1000</a:t>
            </a:r>
          </a:p>
          <a:p>
            <a:r>
              <a:rPr lang="en-US" sz="2400" dirty="0"/>
              <a:t>Theme </a:t>
            </a:r>
            <a:r>
              <a:rPr lang="en-US" sz="2400" dirty="0">
                <a:solidFill>
                  <a:srgbClr val="00B0F0"/>
                </a:solidFill>
              </a:rPr>
              <a:t>3k-4k</a:t>
            </a:r>
          </a:p>
          <a:p>
            <a:r>
              <a:rPr lang="en-US" sz="2400" dirty="0"/>
              <a:t>Plugins </a:t>
            </a:r>
            <a:r>
              <a:rPr lang="en-US" sz="2400" dirty="0">
                <a:solidFill>
                  <a:srgbClr val="00B0F0"/>
                </a:solidFill>
              </a:rPr>
              <a:t>700-3000</a:t>
            </a:r>
            <a:r>
              <a:rPr lang="en-US" sz="2400" dirty="0"/>
              <a:t> (depend on features)</a:t>
            </a:r>
          </a:p>
          <a:p>
            <a:r>
              <a:rPr lang="en-US" sz="2400" dirty="0"/>
              <a:t>Charge of the developer min. </a:t>
            </a:r>
            <a:r>
              <a:rPr lang="en-US" sz="2400" dirty="0">
                <a:solidFill>
                  <a:srgbClr val="00B0F0"/>
                </a:solidFill>
              </a:rPr>
              <a:t>5000</a:t>
            </a:r>
            <a:r>
              <a:rPr lang="en-US" sz="2400" dirty="0"/>
              <a:t> and depend on work</a:t>
            </a:r>
          </a:p>
          <a:p>
            <a:r>
              <a:rPr lang="en-US" sz="2400" dirty="0"/>
              <a:t>The total cost for creating E-Commerce Website is min. </a:t>
            </a:r>
            <a:r>
              <a:rPr lang="en-US" sz="2400" dirty="0">
                <a:solidFill>
                  <a:srgbClr val="00B0F0"/>
                </a:solidFill>
              </a:rPr>
              <a:t>15000-20000</a:t>
            </a:r>
            <a:r>
              <a:rPr lang="en-US" sz="2400" dirty="0"/>
              <a:t> and depend on features</a:t>
            </a:r>
            <a:endParaRPr lang="en-IN"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4" name="TextBox 1048693"/>
          <p:cNvSpPr txBox="1"/>
          <p:nvPr/>
        </p:nvSpPr>
        <p:spPr>
          <a:xfrm>
            <a:off x="407620" y="327308"/>
            <a:ext cx="8328758" cy="5632311"/>
          </a:xfrm>
          <a:prstGeom prst="rect">
            <a:avLst/>
          </a:prstGeom>
          <a:noFill/>
        </p:spPr>
        <p:txBody>
          <a:bodyPr wrap="square" rtlCol="0">
            <a:spAutoFit/>
          </a:bodyPr>
          <a:lstStyle/>
          <a:p>
            <a:r>
              <a:rPr lang="en-GB" sz="2400" dirty="0">
                <a:solidFill>
                  <a:srgbClr val="FFFFFF"/>
                </a:solidFill>
              </a:rPr>
              <a:t>	
</a:t>
            </a:r>
            <a:r>
              <a:rPr lang="en-GB" sz="2400" i="1" dirty="0">
                <a:solidFill>
                  <a:srgbClr val="0099CC"/>
                </a:solidFill>
                <a:effectLst>
                  <a:outerShdw blurRad="38100" dist="38100" dir="2700000" algn="tl">
                    <a:srgbClr val="000000">
                      <a:alpha val="43137"/>
                    </a:srgbClr>
                  </a:outerShdw>
                </a:effectLst>
              </a:rPr>
              <a:t>The cheapest website builders</a:t>
            </a:r>
          </a:p>
          <a:p>
            <a:r>
              <a:rPr lang="en-GB" sz="2400" b="1" dirty="0">
                <a:solidFill>
                  <a:srgbClr val="FF9900"/>
                </a:solidFill>
              </a:rPr>
              <a:t> </a:t>
            </a:r>
          </a:p>
          <a:p>
            <a:r>
              <a:rPr lang="en-US" sz="2400" dirty="0">
                <a:solidFill>
                  <a:srgbClr val="FFFFFF"/>
                </a:solidFill>
              </a:rPr>
              <a:t>1. </a:t>
            </a:r>
            <a:r>
              <a:rPr lang="en-GB" sz="2400" dirty="0">
                <a:solidFill>
                  <a:srgbClr val="FFFFFF"/>
                </a:solidFill>
              </a:rPr>
              <a:t>WordPress.com
</a:t>
            </a:r>
            <a:r>
              <a:rPr lang="en-US" sz="2400" dirty="0">
                <a:solidFill>
                  <a:srgbClr val="FFFFFF"/>
                </a:solidFill>
              </a:rPr>
              <a:t>2. </a:t>
            </a:r>
            <a:r>
              <a:rPr lang="en-GB" sz="2400" dirty="0">
                <a:solidFill>
                  <a:srgbClr val="FFFFFF"/>
                </a:solidFill>
              </a:rPr>
              <a:t>One.com
</a:t>
            </a:r>
            <a:r>
              <a:rPr lang="en-US" sz="2400" dirty="0">
                <a:solidFill>
                  <a:srgbClr val="FFFFFF"/>
                </a:solidFill>
              </a:rPr>
              <a:t>3. </a:t>
            </a:r>
            <a:r>
              <a:rPr lang="en-GB" sz="2400" dirty="0">
                <a:solidFill>
                  <a:srgbClr val="FFFFFF"/>
                </a:solidFill>
              </a:rPr>
              <a:t>Weebly
</a:t>
            </a:r>
            <a:r>
              <a:rPr lang="en-US" sz="2400" dirty="0">
                <a:solidFill>
                  <a:srgbClr val="FFFFFF"/>
                </a:solidFill>
              </a:rPr>
              <a:t>4. </a:t>
            </a:r>
            <a:r>
              <a:rPr lang="en-GB" sz="2400" dirty="0" err="1">
                <a:solidFill>
                  <a:srgbClr val="FFFFFF"/>
                </a:solidFill>
              </a:rPr>
              <a:t>Ucraft</a:t>
            </a:r>
            <a:r>
              <a:rPr lang="en-GB" sz="2400" dirty="0">
                <a:solidFill>
                  <a:srgbClr val="FFFFFF"/>
                </a:solidFill>
              </a:rPr>
              <a:t>
</a:t>
            </a:r>
            <a:r>
              <a:rPr lang="en-US" sz="2400" dirty="0">
                <a:solidFill>
                  <a:srgbClr val="FFFFFF"/>
                </a:solidFill>
              </a:rPr>
              <a:t>5. </a:t>
            </a:r>
            <a:r>
              <a:rPr lang="en-GB" sz="2400" dirty="0" err="1">
                <a:solidFill>
                  <a:srgbClr val="FFFFFF"/>
                </a:solidFill>
              </a:rPr>
              <a:t>Webnode</a:t>
            </a:r>
            <a:r>
              <a:rPr lang="en-GB" sz="2400" dirty="0">
                <a:solidFill>
                  <a:srgbClr val="FFFFFF"/>
                </a:solidFill>
              </a:rPr>
              <a:t>
</a:t>
            </a:r>
            <a:r>
              <a:rPr lang="en-US" sz="2400" dirty="0">
                <a:solidFill>
                  <a:srgbClr val="FFFFFF"/>
                </a:solidFill>
              </a:rPr>
              <a:t>6. </a:t>
            </a:r>
            <a:r>
              <a:rPr lang="en-GB" sz="2400" dirty="0" err="1">
                <a:solidFill>
                  <a:srgbClr val="FFFFFF"/>
                </a:solidFill>
              </a:rPr>
              <a:t>Wix</a:t>
            </a:r>
            <a:r>
              <a:rPr lang="en-GB" sz="2400" dirty="0">
                <a:solidFill>
                  <a:srgbClr val="FFFFFF"/>
                </a:solidFill>
              </a:rPr>
              <a:t>
</a:t>
            </a:r>
            <a:r>
              <a:rPr lang="en-US" sz="2400" dirty="0">
                <a:solidFill>
                  <a:srgbClr val="FFFFFF"/>
                </a:solidFill>
              </a:rPr>
              <a:t>7. </a:t>
            </a:r>
            <a:r>
              <a:rPr lang="en-GB" sz="2400" dirty="0" err="1">
                <a:solidFill>
                  <a:srgbClr val="FFFFFF"/>
                </a:solidFill>
              </a:rPr>
              <a:t>Jimdo</a:t>
            </a:r>
            <a:r>
              <a:rPr lang="en-GB" sz="2400" dirty="0">
                <a:solidFill>
                  <a:srgbClr val="FFFFFF"/>
                </a:solidFill>
              </a:rPr>
              <a:t>
</a:t>
            </a:r>
            <a:r>
              <a:rPr lang="en-US" sz="2400" dirty="0">
                <a:solidFill>
                  <a:srgbClr val="FFFFFF"/>
                </a:solidFill>
              </a:rPr>
              <a:t>8. </a:t>
            </a:r>
            <a:r>
              <a:rPr lang="en-GB" sz="2400" dirty="0" err="1">
                <a:solidFill>
                  <a:srgbClr val="FFFFFF"/>
                </a:solidFill>
              </a:rPr>
              <a:t>TemplateToaster</a:t>
            </a:r>
            <a:r>
              <a:rPr lang="en-GB" sz="2400" dirty="0">
                <a:solidFill>
                  <a:srgbClr val="FFFFFF"/>
                </a:solidFill>
              </a:rPr>
              <a:t>
</a:t>
            </a:r>
            <a:r>
              <a:rPr lang="en-US" sz="2400" dirty="0">
                <a:solidFill>
                  <a:srgbClr val="FFFFFF"/>
                </a:solidFill>
              </a:rPr>
              <a:t>9. </a:t>
            </a:r>
            <a:r>
              <a:rPr lang="en-GB" sz="2400" dirty="0">
                <a:solidFill>
                  <a:srgbClr val="FFFFFF"/>
                </a:solidFill>
              </a:rPr>
              <a:t>Gator
</a:t>
            </a:r>
            <a:r>
              <a:rPr lang="en-US" sz="2400" dirty="0">
                <a:solidFill>
                  <a:srgbClr val="FFFFFF"/>
                </a:solidFill>
              </a:rPr>
              <a:t>10.</a:t>
            </a:r>
            <a:r>
              <a:rPr lang="en-GB" sz="2400" dirty="0" err="1">
                <a:solidFill>
                  <a:srgbClr val="FFFFFF"/>
                </a:solidFill>
              </a:rPr>
              <a:t>DreamHost’s</a:t>
            </a:r>
            <a:r>
              <a:rPr lang="en-GB" sz="2400" dirty="0">
                <a:solidFill>
                  <a:srgbClr val="FFFFFF"/>
                </a:solidFill>
              </a:rPr>
              <a:t> Website Builder for WordPress
</a:t>
            </a:r>
            <a:r>
              <a:rPr lang="en-US" sz="2400" dirty="0">
                <a:solidFill>
                  <a:srgbClr val="FFFFFF"/>
                </a:solidFill>
              </a:rPr>
              <a:t>11. </a:t>
            </a:r>
            <a:r>
              <a:rPr lang="en-GB" sz="2400" dirty="0">
                <a:solidFill>
                  <a:srgbClr val="FFFFFF"/>
                </a:solidFill>
              </a:rPr>
              <a:t>Shopify
</a:t>
            </a:r>
            <a:r>
              <a:rPr lang="en-US" sz="2400" dirty="0">
                <a:solidFill>
                  <a:srgbClr val="FFFFFF"/>
                </a:solidFill>
              </a:rPr>
              <a:t>12. </a:t>
            </a:r>
            <a:r>
              <a:rPr lang="en-GB" sz="2400" dirty="0">
                <a:solidFill>
                  <a:srgbClr val="FFFFFF"/>
                </a:solidFill>
              </a:rPr>
              <a:t>WordPress.org (the open-source version)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2" name="TextBox 1048631"/>
          <p:cNvSpPr txBox="1"/>
          <p:nvPr/>
        </p:nvSpPr>
        <p:spPr>
          <a:xfrm>
            <a:off x="2572000" y="3219450"/>
            <a:ext cx="4000000" cy="830997"/>
          </a:xfrm>
          <a:prstGeom prst="rect">
            <a:avLst/>
          </a:prstGeom>
        </p:spPr>
        <p:txBody>
          <a:bodyPr wrap="square" rtlCol="0">
            <a:spAutoFit/>
          </a:bodyPr>
          <a:lstStyle/>
          <a:p>
            <a:pPr algn="ctr"/>
            <a:r>
              <a:rPr lang="en-US" sz="4800" b="1" dirty="0">
                <a:solidFill>
                  <a:srgbClr val="FFC000"/>
                </a:solidFill>
                <a:effectLst>
                  <a:outerShdw blurRad="38100" dist="38100" dir="2700000" algn="tl">
                    <a:srgbClr val="000000">
                      <a:alpha val="43137"/>
                    </a:srgbClr>
                  </a:outerShdw>
                </a:effectLst>
              </a:rPr>
              <a:t>Thank You !</a:t>
            </a:r>
            <a:endParaRPr lang="en-GB" sz="4800" b="1" dirty="0">
              <a:solidFill>
                <a:srgbClr val="FFC000"/>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8" name="Title 1"/>
          <p:cNvSpPr>
            <a:spLocks noGrp="1"/>
          </p:cNvSpPr>
          <p:nvPr>
            <p:ph type="title"/>
          </p:nvPr>
        </p:nvSpPr>
        <p:spPr>
          <a:xfrm>
            <a:off x="612824" y="441546"/>
            <a:ext cx="7467600" cy="1143000"/>
          </a:xfrm>
        </p:spPr>
        <p:txBody>
          <a:bodyPr>
            <a:normAutofit/>
          </a:bodyPr>
          <a:lstStyle/>
          <a:p>
            <a:pPr algn="ctr"/>
            <a:r>
              <a:rPr lang="en-US" sz="4000" b="1" dirty="0">
                <a:solidFill>
                  <a:srgbClr val="FFC000"/>
                </a:solidFill>
                <a:effectLst>
                  <a:outerShdw blurRad="38100" dist="38100" dir="2700000" algn="tl">
                    <a:srgbClr val="000000">
                      <a:alpha val="43137"/>
                    </a:srgbClr>
                  </a:outerShdw>
                </a:effectLst>
              </a:rPr>
              <a:t>CONTENT</a:t>
            </a:r>
          </a:p>
        </p:txBody>
      </p:sp>
      <p:sp>
        <p:nvSpPr>
          <p:cNvPr id="1048589" name="Content Placeholder 2"/>
          <p:cNvSpPr>
            <a:spLocks noGrp="1"/>
          </p:cNvSpPr>
          <p:nvPr>
            <p:ph idx="1"/>
          </p:nvPr>
        </p:nvSpPr>
        <p:spPr>
          <a:xfrm>
            <a:off x="612824" y="1844745"/>
            <a:ext cx="7467600" cy="4525963"/>
          </a:xfrm>
        </p:spPr>
        <p:txBody>
          <a:bodyPr/>
          <a:lstStyle/>
          <a:p>
            <a:r>
              <a:rPr lang="en-US" dirty="0"/>
              <a:t>1. Choose your Domain Name </a:t>
            </a:r>
            <a:endParaRPr lang="zh-CN" altLang="en-US"/>
          </a:p>
          <a:p>
            <a:r>
              <a:rPr lang="en-US" dirty="0"/>
              <a:t>2. Designing low cost Website  </a:t>
            </a:r>
            <a:endParaRPr lang="zh-CN" altLang="en-US"/>
          </a:p>
          <a:p>
            <a:r>
              <a:rPr lang="en-US" dirty="0"/>
              <a:t>3. What is Web Hosting ?</a:t>
            </a:r>
            <a:endParaRPr lang="zh-CN" altLang="en-US"/>
          </a:p>
          <a:p>
            <a:r>
              <a:rPr lang="en-US" dirty="0"/>
              <a:t>4. Types of Web Hosting </a:t>
            </a:r>
            <a:endParaRPr lang="zh-CN" altLang="en-US"/>
          </a:p>
          <a:p>
            <a:r>
              <a:rPr lang="en-US" dirty="0"/>
              <a:t>5. Top Hosting Providers</a:t>
            </a:r>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7" name="Title 1048686"/>
          <p:cNvSpPr>
            <a:spLocks noGrp="1"/>
          </p:cNvSpPr>
          <p:nvPr>
            <p:ph type="title"/>
          </p:nvPr>
        </p:nvSpPr>
        <p:spPr>
          <a:xfrm>
            <a:off x="1065937" y="0"/>
            <a:ext cx="7470648" cy="1143000"/>
          </a:xfrm>
        </p:spPr>
        <p:txBody>
          <a:bodyPr>
            <a:normAutofit/>
          </a:bodyPr>
          <a:lstStyle/>
          <a:p>
            <a:pPr algn="ctr"/>
            <a:r>
              <a:rPr lang="en-US" sz="4000" b="1" dirty="0">
                <a:solidFill>
                  <a:srgbClr val="FFC000"/>
                </a:solidFill>
                <a:effectLst>
                  <a:outerShdw blurRad="38100" dist="38100" dir="2700000" algn="tl">
                    <a:srgbClr val="000000">
                      <a:alpha val="43137"/>
                    </a:srgbClr>
                  </a:outerShdw>
                </a:effectLst>
              </a:rPr>
              <a:t>Choose your Domain Name</a:t>
            </a:r>
            <a:endParaRPr lang="en-GB" sz="4000" b="1" dirty="0">
              <a:solidFill>
                <a:srgbClr val="FFC000"/>
              </a:solidFill>
              <a:effectLst>
                <a:outerShdw blurRad="38100" dist="38100" dir="2700000" algn="tl">
                  <a:srgbClr val="000000">
                    <a:alpha val="43137"/>
                  </a:srgbClr>
                </a:outerShdw>
              </a:effectLst>
            </a:endParaRPr>
          </a:p>
        </p:txBody>
      </p:sp>
      <p:sp>
        <p:nvSpPr>
          <p:cNvPr id="1048688" name="TextBox 1048687"/>
          <p:cNvSpPr txBox="1"/>
          <p:nvPr/>
        </p:nvSpPr>
        <p:spPr>
          <a:xfrm>
            <a:off x="96959" y="1553854"/>
            <a:ext cx="9047040" cy="5632311"/>
          </a:xfrm>
          <a:prstGeom prst="rect">
            <a:avLst/>
          </a:prstGeom>
        </p:spPr>
        <p:txBody>
          <a:bodyPr wrap="square" rtlCol="0">
            <a:spAutoFit/>
          </a:bodyPr>
          <a:lstStyle/>
          <a:p>
            <a:r>
              <a:rPr lang="en-GB" sz="2400" dirty="0">
                <a:solidFill>
                  <a:srgbClr val="FFFFFF"/>
                </a:solidFill>
              </a:rPr>
              <a:t>Choosing a domain is one of the most important steps in starting a business, since it will serve as your web address for the life of your business. Here’s how to get it right:</a:t>
            </a:r>
          </a:p>
          <a:p>
            <a:endParaRPr lang="en-GB" sz="2400" dirty="0">
              <a:solidFill>
                <a:srgbClr val="FF9900"/>
              </a:solidFill>
            </a:endParaRPr>
          </a:p>
          <a:p>
            <a:r>
              <a:rPr lang="en-US" sz="2400" b="1" dirty="0">
                <a:solidFill>
                  <a:srgbClr val="00B0F0"/>
                </a:solidFill>
              </a:rPr>
              <a:t>1.</a:t>
            </a:r>
            <a:r>
              <a:rPr lang="en-GB" sz="2400" b="1" dirty="0">
                <a:solidFill>
                  <a:srgbClr val="00B0F0"/>
                </a:solidFill>
              </a:rPr>
              <a:t>Make it easy to type</a:t>
            </a:r>
          </a:p>
          <a:p>
            <a:r>
              <a:rPr lang="en-US" sz="2400" dirty="0" err="1">
                <a:solidFill>
                  <a:srgbClr val="FFFFFF"/>
                </a:solidFill>
              </a:rPr>
              <a:t>Eg.</a:t>
            </a:r>
            <a:r>
              <a:rPr lang="en-US" sz="2400" dirty="0">
                <a:solidFill>
                  <a:srgbClr val="FFFFFF"/>
                </a:solidFill>
              </a:rPr>
              <a:t> If you use slang (u instead of you) or words with multiple spellings (express vs. </a:t>
            </a:r>
            <a:r>
              <a:rPr lang="en-US" sz="2400" dirty="0" err="1">
                <a:solidFill>
                  <a:srgbClr val="FFFFFF"/>
                </a:solidFill>
              </a:rPr>
              <a:t>xpress</a:t>
            </a:r>
            <a:r>
              <a:rPr lang="en-US" sz="2400" dirty="0">
                <a:solidFill>
                  <a:srgbClr val="FFFFFF"/>
                </a:solidFill>
              </a:rPr>
              <a:t>)</a:t>
            </a:r>
            <a:endParaRPr lang="en-GB" sz="2400" dirty="0">
              <a:solidFill>
                <a:srgbClr val="FFFFFF"/>
              </a:solidFill>
            </a:endParaRPr>
          </a:p>
          <a:p>
            <a:endParaRPr lang="en-GB" sz="2400" dirty="0">
              <a:solidFill>
                <a:srgbClr val="FFFFFF"/>
              </a:solidFill>
            </a:endParaRPr>
          </a:p>
          <a:p>
            <a:r>
              <a:rPr lang="en-US" sz="2400" b="1" dirty="0">
                <a:solidFill>
                  <a:srgbClr val="00B0F0"/>
                </a:solidFill>
              </a:rPr>
              <a:t>2.</a:t>
            </a:r>
            <a:r>
              <a:rPr lang="en-GB" sz="2400" b="1" dirty="0">
                <a:solidFill>
                  <a:srgbClr val="00B0F0"/>
                </a:solidFill>
              </a:rPr>
              <a:t>Keep it short</a:t>
            </a:r>
          </a:p>
          <a:p>
            <a:endParaRPr lang="en-GB" sz="2400" dirty="0">
              <a:solidFill>
                <a:srgbClr val="FFFFFF"/>
              </a:solidFill>
            </a:endParaRPr>
          </a:p>
          <a:p>
            <a:r>
              <a:rPr lang="en-US" sz="2400" b="1" dirty="0">
                <a:solidFill>
                  <a:srgbClr val="00B0F0"/>
                </a:solidFill>
              </a:rPr>
              <a:t>3.Use keywords</a:t>
            </a:r>
            <a:endParaRPr lang="en-GB" sz="2400" b="1" dirty="0">
              <a:solidFill>
                <a:srgbClr val="00B0F0"/>
              </a:solidFill>
            </a:endParaRPr>
          </a:p>
          <a:p>
            <a:r>
              <a:rPr lang="en-US" sz="2400" dirty="0" err="1">
                <a:solidFill>
                  <a:srgbClr val="FFFFFF"/>
                </a:solidFill>
              </a:rPr>
              <a:t>Eg.</a:t>
            </a:r>
            <a:r>
              <a:rPr lang="en-US" sz="2400" dirty="0">
                <a:solidFill>
                  <a:srgbClr val="FFFFFF"/>
                </a:solidFill>
              </a:rPr>
              <a:t> If you’re a glass replacement business, you may want to register GlassRepair.com or GlassReplacement.com.</a:t>
            </a:r>
            <a:endParaRPr lang="en-GB" sz="2400" dirty="0">
              <a:solidFill>
                <a:srgbClr val="FFFFFF"/>
              </a:solidFill>
            </a:endParaRPr>
          </a:p>
          <a:p>
            <a:endParaRPr lang="en-GB" sz="2400" dirty="0">
              <a:solidFill>
                <a:srgbClr val="FFFFFF"/>
              </a:solidFill>
            </a:endParaRPr>
          </a:p>
          <a:p>
            <a:endParaRPr lang="en-GB" sz="2400" dirty="0">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0" name="TextBox 1048689"/>
          <p:cNvSpPr txBox="1"/>
          <p:nvPr/>
        </p:nvSpPr>
        <p:spPr>
          <a:xfrm>
            <a:off x="363257" y="894080"/>
            <a:ext cx="6682041" cy="5632311"/>
          </a:xfrm>
          <a:prstGeom prst="rect">
            <a:avLst/>
          </a:prstGeom>
        </p:spPr>
        <p:txBody>
          <a:bodyPr wrap="square" rtlCol="0">
            <a:spAutoFit/>
          </a:bodyPr>
          <a:lstStyle/>
          <a:p>
            <a:r>
              <a:rPr lang="en-US" sz="2400" b="1" dirty="0">
                <a:solidFill>
                  <a:srgbClr val="00B0F0"/>
                </a:solidFill>
              </a:rPr>
              <a:t>4.</a:t>
            </a:r>
            <a:r>
              <a:rPr lang="en-GB" sz="2400" b="1" dirty="0">
                <a:solidFill>
                  <a:srgbClr val="00B0F0"/>
                </a:solidFill>
              </a:rPr>
              <a:t>Target your geographic area</a:t>
            </a:r>
          </a:p>
          <a:p>
            <a:r>
              <a:rPr lang="en-GB" sz="2400" b="1" dirty="0">
                <a:solidFill>
                  <a:srgbClr val="00B0F0"/>
                </a:solidFill>
              </a:rPr>
              <a:t> </a:t>
            </a:r>
          </a:p>
          <a:p>
            <a:r>
              <a:rPr lang="en-GB" sz="2400" b="1" dirty="0">
                <a:solidFill>
                  <a:srgbClr val="00B0F0"/>
                </a:solidFill>
              </a:rPr>
              <a:t>5. Avoid numbers and hyphens
6. Be memorable</a:t>
            </a:r>
          </a:p>
          <a:p>
            <a:endParaRPr lang="en-GB" sz="2400" b="1" dirty="0">
              <a:solidFill>
                <a:srgbClr val="00B0F0"/>
              </a:solidFill>
            </a:endParaRPr>
          </a:p>
          <a:p>
            <a:r>
              <a:rPr lang="en-US" sz="2400" b="1" dirty="0">
                <a:solidFill>
                  <a:srgbClr val="00B0F0"/>
                </a:solidFill>
              </a:rPr>
              <a:t>7. Research it</a:t>
            </a:r>
            <a:endParaRPr lang="en-GB" sz="2400" b="1" dirty="0">
              <a:solidFill>
                <a:srgbClr val="00B0F0"/>
              </a:solidFill>
            </a:endParaRPr>
          </a:p>
          <a:p>
            <a:endParaRPr lang="en-GB" sz="2400" b="1" dirty="0">
              <a:solidFill>
                <a:srgbClr val="00B0F0"/>
              </a:solidFill>
            </a:endParaRPr>
          </a:p>
          <a:p>
            <a:r>
              <a:rPr lang="en-US" sz="2400" b="1" dirty="0">
                <a:solidFill>
                  <a:srgbClr val="00B0F0"/>
                </a:solidFill>
              </a:rPr>
              <a:t>8. Use an appropriate domain name extension</a:t>
            </a:r>
            <a:endParaRPr lang="en-GB" sz="2400" b="1" dirty="0">
              <a:solidFill>
                <a:srgbClr val="00B0F0"/>
              </a:solidFill>
            </a:endParaRPr>
          </a:p>
          <a:p>
            <a:endParaRPr lang="en-GB" sz="2400" b="1" dirty="0">
              <a:solidFill>
                <a:srgbClr val="00B0F0"/>
              </a:solidFill>
            </a:endParaRPr>
          </a:p>
          <a:p>
            <a:r>
              <a:rPr lang="en-US" sz="2400" b="1" dirty="0">
                <a:solidFill>
                  <a:srgbClr val="00B0F0"/>
                </a:solidFill>
              </a:rPr>
              <a:t>9. Protect and build your brand</a:t>
            </a:r>
            <a:endParaRPr lang="en-GB" sz="2400" b="1" dirty="0">
              <a:solidFill>
                <a:srgbClr val="00B0F0"/>
              </a:solidFill>
            </a:endParaRPr>
          </a:p>
          <a:p>
            <a:endParaRPr lang="en-GB" sz="2400" b="1" dirty="0">
              <a:solidFill>
                <a:srgbClr val="00B0F0"/>
              </a:solidFill>
            </a:endParaRPr>
          </a:p>
          <a:p>
            <a:r>
              <a:rPr lang="en-US" sz="2400" b="1" dirty="0">
                <a:solidFill>
                  <a:srgbClr val="00B0F0"/>
                </a:solidFill>
              </a:rPr>
              <a:t>10. Act fast </a:t>
            </a:r>
            <a:endParaRPr lang="en-GB" sz="2400" b="1" dirty="0">
              <a:solidFill>
                <a:srgbClr val="00B0F0"/>
              </a:solidFill>
            </a:endParaRPr>
          </a:p>
          <a:p>
            <a:endParaRPr lang="en-GB" sz="2400" b="1" dirty="0">
              <a:solidFill>
                <a:srgbClr val="FF99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Title 5"/>
          <p:cNvSpPr>
            <a:spLocks noGrp="1"/>
          </p:cNvSpPr>
          <p:nvPr>
            <p:ph type="title"/>
          </p:nvPr>
        </p:nvSpPr>
        <p:spPr/>
        <p:txBody>
          <a:bodyPr>
            <a:normAutofit/>
          </a:bodyPr>
          <a:lstStyle/>
          <a:p>
            <a:pPr algn="ctr"/>
            <a:r>
              <a:rPr lang="en-US" sz="4000" b="1" dirty="0">
                <a:solidFill>
                  <a:srgbClr val="FFC000"/>
                </a:solidFill>
                <a:effectLst>
                  <a:outerShdw blurRad="38100" dist="38100" dir="2700000" algn="tl">
                    <a:srgbClr val="000000">
                      <a:alpha val="43137"/>
                    </a:srgbClr>
                  </a:outerShdw>
                </a:effectLst>
              </a:rPr>
              <a:t>What is Web Hosting ?</a:t>
            </a:r>
          </a:p>
        </p:txBody>
      </p:sp>
      <p:sp>
        <p:nvSpPr>
          <p:cNvPr id="1048591" name="Content Placeholder 6"/>
          <p:cNvSpPr>
            <a:spLocks noGrp="1"/>
          </p:cNvSpPr>
          <p:nvPr>
            <p:ph idx="1"/>
          </p:nvPr>
        </p:nvSpPr>
        <p:spPr/>
        <p:txBody>
          <a:bodyPr>
            <a:normAutofit/>
          </a:bodyPr>
          <a:lstStyle/>
          <a:p>
            <a:endParaRPr lang="en-US" sz="1900" dirty="0"/>
          </a:p>
          <a:p>
            <a:r>
              <a:rPr lang="en-US" sz="1900" dirty="0"/>
              <a:t>A web hosting service is the type of internet hosting that allows individuals and organizations to make their website accessible via the world wide web. </a:t>
            </a:r>
          </a:p>
          <a:p>
            <a:endParaRPr lang="en-US" sz="1900" dirty="0"/>
          </a:p>
          <a:p>
            <a:r>
              <a:rPr lang="en-US" sz="1900" dirty="0"/>
              <a:t>Web hosts are the companies that provide space on a server owned or leased for use by clients , as well as providing internet connectivity , typically in a data centre.</a:t>
            </a:r>
          </a:p>
          <a:p>
            <a:endParaRPr lang="en-US" sz="1900" dirty="0"/>
          </a:p>
          <a:p>
            <a:r>
              <a:rPr lang="en-US" sz="1900" dirty="0"/>
              <a:t>In simple words it is a space given in the internet to run our enterprise</a:t>
            </a:r>
            <a:r>
              <a:rPr lang="en-US"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Title 1"/>
          <p:cNvSpPr>
            <a:spLocks noGrp="1"/>
          </p:cNvSpPr>
          <p:nvPr>
            <p:ph type="title"/>
          </p:nvPr>
        </p:nvSpPr>
        <p:spPr/>
        <p:txBody>
          <a:bodyPr>
            <a:normAutofit/>
          </a:bodyPr>
          <a:lstStyle/>
          <a:p>
            <a:pPr algn="ctr"/>
            <a:r>
              <a:rPr lang="en-US" sz="4000" b="1" dirty="0">
                <a:solidFill>
                  <a:srgbClr val="FFC000"/>
                </a:solidFill>
                <a:effectLst>
                  <a:outerShdw blurRad="38100" dist="38100" dir="2700000" algn="tl">
                    <a:srgbClr val="000000">
                      <a:alpha val="43137"/>
                    </a:srgbClr>
                  </a:outerShdw>
                </a:effectLst>
              </a:rPr>
              <a:t>Types of Web Hosting</a:t>
            </a:r>
          </a:p>
        </p:txBody>
      </p:sp>
      <p:sp>
        <p:nvSpPr>
          <p:cNvPr id="1048595" name="Content Placeholder 2"/>
          <p:cNvSpPr>
            <a:spLocks noGrp="1"/>
          </p:cNvSpPr>
          <p:nvPr>
            <p:ph idx="1"/>
          </p:nvPr>
        </p:nvSpPr>
        <p:spPr/>
        <p:txBody>
          <a:bodyPr>
            <a:normAutofit/>
          </a:bodyPr>
          <a:lstStyle/>
          <a:p>
            <a:endParaRPr lang="en-US" sz="1800" dirty="0"/>
          </a:p>
          <a:p>
            <a:endParaRPr lang="en-US" sz="1800" dirty="0"/>
          </a:p>
          <a:p>
            <a:r>
              <a:rPr lang="en-US" sz="1800" dirty="0"/>
              <a:t>SHARED HOSTING </a:t>
            </a:r>
          </a:p>
          <a:p>
            <a:endParaRPr lang="en-US" sz="1800" dirty="0"/>
          </a:p>
          <a:p>
            <a:r>
              <a:rPr lang="en-US" sz="1800" dirty="0"/>
              <a:t>VPS HOSTING (VIRTUAL PRIVATE SERVER)</a:t>
            </a:r>
          </a:p>
          <a:p>
            <a:endParaRPr lang="en-US" sz="1800" dirty="0"/>
          </a:p>
          <a:p>
            <a:r>
              <a:rPr lang="en-US" sz="1800" dirty="0"/>
              <a:t>DEDICATED SERVER HOSTING </a:t>
            </a:r>
          </a:p>
          <a:p>
            <a:endParaRPr lang="en-US" sz="1800" dirty="0"/>
          </a:p>
          <a:p>
            <a:r>
              <a:rPr lang="en-US" sz="1800" dirty="0"/>
              <a:t>CLOUD HOSTING</a:t>
            </a:r>
          </a:p>
          <a:p>
            <a:endParaRPr lang="en-US" sz="1800" dirty="0"/>
          </a:p>
          <a:p>
            <a:r>
              <a:rPr lang="en-US" sz="1800" dirty="0"/>
              <a:t>MANAGED HOSTING</a:t>
            </a:r>
          </a:p>
          <a:p>
            <a:endParaRPr lang="en-US" sz="1800" dirty="0"/>
          </a:p>
          <a:p>
            <a:r>
              <a:rPr lang="en-US" sz="1800" dirty="0"/>
              <a:t>COLOCATION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Title 1"/>
          <p:cNvSpPr>
            <a:spLocks noGrp="1"/>
          </p:cNvSpPr>
          <p:nvPr>
            <p:ph type="title"/>
          </p:nvPr>
        </p:nvSpPr>
        <p:spPr/>
        <p:txBody>
          <a:bodyPr>
            <a:normAutofit/>
          </a:bodyPr>
          <a:lstStyle/>
          <a:p>
            <a:pPr algn="ctr"/>
            <a:r>
              <a:rPr lang="en-US" sz="3600" dirty="0">
                <a:solidFill>
                  <a:srgbClr val="00B0F0"/>
                </a:solidFill>
              </a:rPr>
              <a:t>Shared Hosting</a:t>
            </a:r>
          </a:p>
        </p:txBody>
      </p:sp>
      <p:sp>
        <p:nvSpPr>
          <p:cNvPr id="1048597" name="Content Placeholder 2"/>
          <p:cNvSpPr>
            <a:spLocks noGrp="1"/>
          </p:cNvSpPr>
          <p:nvPr>
            <p:ph idx="1"/>
          </p:nvPr>
        </p:nvSpPr>
        <p:spPr/>
        <p:txBody>
          <a:bodyPr>
            <a:normAutofit/>
          </a:bodyPr>
          <a:lstStyle/>
          <a:p>
            <a:pPr>
              <a:buNone/>
            </a:pPr>
            <a:r>
              <a:rPr lang="en-US" sz="1800" dirty="0"/>
              <a:t>      Shared hosting is perfect for entry-level website hosting. This is where your website will be stored on the same server as multiple other websites . With a shared hosting plan , all domains share the same server resources , such as RAM (RANDOM ACCESS MEMORY) and CPU(CENTRAL PROCESSING UNIT) . </a:t>
            </a:r>
          </a:p>
          <a:p>
            <a:endParaRPr lang="en-US" sz="1800" dirty="0"/>
          </a:p>
          <a:p>
            <a:pPr>
              <a:buNone/>
            </a:pPr>
            <a:r>
              <a:rPr lang="en-US" sz="1800" dirty="0"/>
              <a:t>      However , because all resources are shared , the cost of shared hosting plans are relatively low, making them an excellent option for website owners in their beginning stages.</a:t>
            </a:r>
          </a:p>
          <a:p>
            <a:endParaRPr lang="en-US" sz="2100"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pic>
        <p:nvPicPr>
          <p:cNvPr id="2097152" name="Picture 2097151"/>
          <p:cNvPicPr>
            <a:picLocks/>
          </p:cNvPicPr>
          <p:nvPr/>
        </p:nvPicPr>
        <p:blipFill>
          <a:blip r:embed="rId2"/>
          <a:stretch>
            <a:fillRect/>
          </a:stretch>
        </p:blipFill>
        <p:spPr>
          <a:xfrm>
            <a:off x="1986167" y="4366261"/>
            <a:ext cx="5171667" cy="20233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Title 1"/>
          <p:cNvSpPr>
            <a:spLocks noGrp="1"/>
          </p:cNvSpPr>
          <p:nvPr>
            <p:ph type="title"/>
          </p:nvPr>
        </p:nvSpPr>
        <p:spPr>
          <a:xfrm>
            <a:off x="892915" y="300315"/>
            <a:ext cx="7467600" cy="1143000"/>
          </a:xfrm>
        </p:spPr>
        <p:txBody>
          <a:bodyPr>
            <a:normAutofit/>
          </a:bodyPr>
          <a:lstStyle/>
          <a:p>
            <a:pPr algn="ctr"/>
            <a:r>
              <a:rPr lang="en-US" sz="3600" dirty="0">
                <a:solidFill>
                  <a:srgbClr val="0099CC"/>
                </a:solidFill>
              </a:rPr>
              <a:t>Virtual Private Server Hosting</a:t>
            </a:r>
          </a:p>
        </p:txBody>
      </p:sp>
      <p:sp>
        <p:nvSpPr>
          <p:cNvPr id="1048599" name="Content Placeholder 2"/>
          <p:cNvSpPr>
            <a:spLocks noGrp="1"/>
          </p:cNvSpPr>
          <p:nvPr>
            <p:ph idx="1"/>
          </p:nvPr>
        </p:nvSpPr>
        <p:spPr>
          <a:xfrm>
            <a:off x="838199" y="1587361"/>
            <a:ext cx="7467600" cy="4525963"/>
          </a:xfrm>
        </p:spPr>
        <p:txBody>
          <a:bodyPr>
            <a:normAutofit/>
          </a:bodyPr>
          <a:lstStyle/>
          <a:p>
            <a:pPr>
              <a:buNone/>
            </a:pPr>
            <a:r>
              <a:rPr lang="en-US" sz="1800" dirty="0"/>
              <a:t>     A VPS Hosting plan is the ultimate middle ground between a shared server and a dedicated server . It’s ideal for website owners that need more control, but don’t necessarily need a dedicated server.</a:t>
            </a:r>
          </a:p>
        </p:txBody>
      </p:sp>
      <p:pic>
        <p:nvPicPr>
          <p:cNvPr id="2097153" name="Picture 2097152"/>
          <p:cNvPicPr>
            <a:picLocks/>
          </p:cNvPicPr>
          <p:nvPr/>
        </p:nvPicPr>
        <p:blipFill>
          <a:blip r:embed="rId2"/>
          <a:stretch>
            <a:fillRect/>
          </a:stretch>
        </p:blipFill>
        <p:spPr>
          <a:xfrm>
            <a:off x="598063" y="3181289"/>
            <a:ext cx="8057302" cy="293203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TextBox 1048602"/>
          <p:cNvSpPr txBox="1"/>
          <p:nvPr/>
        </p:nvSpPr>
        <p:spPr>
          <a:xfrm>
            <a:off x="1314290" y="362099"/>
            <a:ext cx="6515421" cy="646331"/>
          </a:xfrm>
          <a:prstGeom prst="rect">
            <a:avLst/>
          </a:prstGeom>
        </p:spPr>
        <p:txBody>
          <a:bodyPr wrap="square" rtlCol="0">
            <a:spAutoFit/>
          </a:bodyPr>
          <a:lstStyle/>
          <a:p>
            <a:pPr algn="ctr"/>
            <a:r>
              <a:rPr lang="en-US" sz="3600" dirty="0">
                <a:solidFill>
                  <a:srgbClr val="0099CC"/>
                </a:solidFill>
                <a:latin typeface="Franklin Gothic Book" pitchFamily="34" charset="0"/>
              </a:rPr>
              <a:t>Dedicated server Hosting</a:t>
            </a:r>
            <a:endParaRPr lang="en-GB" sz="3600" dirty="0">
              <a:solidFill>
                <a:srgbClr val="0099CC"/>
              </a:solidFill>
            </a:endParaRPr>
          </a:p>
        </p:txBody>
      </p:sp>
      <p:sp>
        <p:nvSpPr>
          <p:cNvPr id="1048604" name="TextBox 1048603"/>
          <p:cNvSpPr txBox="1"/>
          <p:nvPr/>
        </p:nvSpPr>
        <p:spPr>
          <a:xfrm>
            <a:off x="1016235" y="1370512"/>
            <a:ext cx="7111529" cy="1424941"/>
          </a:xfrm>
          <a:prstGeom prst="rect">
            <a:avLst/>
          </a:prstGeom>
        </p:spPr>
        <p:txBody>
          <a:bodyPr wrap="square" rtlCol="0">
            <a:spAutoFit/>
          </a:bodyPr>
          <a:lstStyle/>
          <a:p>
            <a:r>
              <a:rPr lang="en-US" sz="1800" dirty="0"/>
              <a:t>Dedicated hosting gives website owners the most control over the server that their website is stored on. That’s because the server is exclusively rented by you and your website is the only one stored on it. This means that you have full route and admin access , so you can control everything from security to operating system that you run.</a:t>
            </a:r>
            <a:endParaRPr lang="en-GB" sz="1800">
              <a:solidFill>
                <a:srgbClr val="000000"/>
              </a:solidFill>
            </a:endParaRPr>
          </a:p>
        </p:txBody>
      </p:sp>
      <p:pic>
        <p:nvPicPr>
          <p:cNvPr id="2097154" name="Picture 2097153"/>
          <p:cNvPicPr>
            <a:picLocks/>
          </p:cNvPicPr>
          <p:nvPr/>
        </p:nvPicPr>
        <p:blipFill>
          <a:blip r:embed="rId2"/>
          <a:stretch>
            <a:fillRect/>
          </a:stretch>
        </p:blipFill>
        <p:spPr>
          <a:xfrm>
            <a:off x="899592" y="3284984"/>
            <a:ext cx="7900573" cy="3021494"/>
          </a:xfrm>
          <a:prstGeom prst="rect">
            <a:avLst/>
          </a:prstGeom>
        </p:spPr>
      </p:pic>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824</Words>
  <Application>Microsoft Office PowerPoint</Application>
  <PresentationFormat>On-screen Show (4:3)</PresentationFormat>
  <Paragraphs>118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Franklin Gothic Book</vt:lpstr>
      <vt:lpstr>Wingdings 2</vt:lpstr>
      <vt:lpstr>Technic</vt:lpstr>
      <vt:lpstr>FACULTY OF MANAGEMENT STUDIES</vt:lpstr>
      <vt:lpstr>CONTENT</vt:lpstr>
      <vt:lpstr>Choose your Domain Name</vt:lpstr>
      <vt:lpstr>PowerPoint Presentation</vt:lpstr>
      <vt:lpstr>What is Web Hosting ?</vt:lpstr>
      <vt:lpstr>Types of Web Hosting</vt:lpstr>
      <vt:lpstr>Shared Hosting</vt:lpstr>
      <vt:lpstr>Virtual Private Server Hosting</vt:lpstr>
      <vt:lpstr>PowerPoint Presentation</vt:lpstr>
      <vt:lpstr>Cloud Hosting</vt:lpstr>
      <vt:lpstr>PowerPoint Presentation</vt:lpstr>
      <vt:lpstr>Colocation</vt:lpstr>
      <vt:lpstr>Top Hosting Providers </vt:lpstr>
      <vt:lpstr>Designing low cost Website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Web Hosting ?</dc:title>
  <dc:creator>HP</dc:creator>
  <cp:lastModifiedBy>LENOVO</cp:lastModifiedBy>
  <cp:revision>30</cp:revision>
  <dcterms:created xsi:type="dcterms:W3CDTF">2020-09-24T12:33:42Z</dcterms:created>
  <dcterms:modified xsi:type="dcterms:W3CDTF">2021-04-27T18:07:52Z</dcterms:modified>
</cp:coreProperties>
</file>